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6" r:id="rId4"/>
    <p:sldId id="267" r:id="rId5"/>
    <p:sldId id="268" r:id="rId6"/>
    <p:sldId id="26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T900X5L" initials="N" lastIdx="2" clrIdx="0">
    <p:extLst>
      <p:ext uri="{19B8F6BF-5375-455C-9EA6-DF929625EA0E}">
        <p15:presenceInfo xmlns:p15="http://schemas.microsoft.com/office/powerpoint/2012/main" userId="NT900X5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65" autoAdjust="0"/>
    <p:restoredTop sz="94660"/>
  </p:normalViewPr>
  <p:slideViewPr>
    <p:cSldViewPr snapToGrid="0">
      <p:cViewPr varScale="1">
        <p:scale>
          <a:sx n="87" d="100"/>
          <a:sy n="87" d="100"/>
        </p:scale>
        <p:origin x="61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140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260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734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587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971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5644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316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99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286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153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515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45016-9D95-41B9-886C-00742FE86FD4}" type="datetimeFigureOut">
              <a:rPr lang="ko-KR" altLang="en-US" smtClean="0"/>
              <a:t>2019-08-09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4A2DF-FBE7-4F22-9300-2F95BEECCF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4019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  <a:ln w="104775">
            <a:noFill/>
          </a:ln>
        </p:spPr>
      </p:pic>
      <p:sp>
        <p:nvSpPr>
          <p:cNvPr id="5" name="직사각형 4"/>
          <p:cNvSpPr/>
          <p:nvPr/>
        </p:nvSpPr>
        <p:spPr>
          <a:xfrm>
            <a:off x="756139" y="580292"/>
            <a:ext cx="10629899" cy="5618285"/>
          </a:xfrm>
          <a:prstGeom prst="rect">
            <a:avLst/>
          </a:prstGeom>
          <a:solidFill>
            <a:schemeClr val="bg2">
              <a:lumMod val="90000"/>
              <a:alpha val="28000"/>
            </a:schemeClr>
          </a:solidFill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PAPA project</a:t>
            </a:r>
          </a:p>
          <a:p>
            <a:pPr algn="ctr"/>
            <a:r>
              <a:rPr lang="en-US" altLang="ko-KR" sz="40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(Park Anywhere Park Anytime</a:t>
            </a:r>
            <a:r>
              <a:rPr lang="en-US" altLang="ko-KR" sz="48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algn="ctr"/>
            <a:endParaRPr lang="en-US" altLang="ko-KR" sz="4800" dirty="0" smtClean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4800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창원시 주차혼잡지역 예측 및 주차장</a:t>
            </a:r>
            <a:endParaRPr lang="en-US" altLang="ko-KR" sz="4800" dirty="0" smtClean="0"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algn="ctr"/>
            <a:r>
              <a:rPr lang="ko-KR" altLang="en-US" sz="4800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추천 서비스</a:t>
            </a:r>
          </a:p>
          <a:p>
            <a:pPr algn="ctr"/>
            <a:endParaRPr lang="ko-KR" altLang="en-US" sz="4800" dirty="0"/>
          </a:p>
        </p:txBody>
      </p:sp>
      <p:sp>
        <p:nvSpPr>
          <p:cNvPr id="7" name="직사각형 6"/>
          <p:cNvSpPr/>
          <p:nvPr/>
        </p:nvSpPr>
        <p:spPr>
          <a:xfrm>
            <a:off x="756139" y="171450"/>
            <a:ext cx="10629899" cy="4946904"/>
          </a:xfrm>
          <a:prstGeom prst="rect">
            <a:avLst/>
          </a:prstGeom>
          <a:solidFill>
            <a:schemeClr val="bg2">
              <a:lumMod val="90000"/>
              <a:alpha val="28000"/>
            </a:schemeClr>
          </a:solidFill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Pilot</a:t>
            </a:r>
          </a:p>
          <a:p>
            <a:pPr algn="ctr"/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P precise </a:t>
            </a:r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정확한</a:t>
            </a:r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algn="ctr"/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 ingenious </a:t>
            </a:r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기발한</a:t>
            </a:r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algn="ctr"/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L leading (</a:t>
            </a:r>
            <a:r>
              <a:rPr lang="ko-KR" altLang="en-US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팀을 이끄는</a:t>
            </a:r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algn="ctr"/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 outstanding (</a:t>
            </a:r>
            <a:r>
              <a:rPr lang="ko-KR" altLang="en-US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두드러진</a:t>
            </a:r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algn="ctr"/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 talent (</a:t>
            </a:r>
            <a:r>
              <a:rPr lang="ko-KR" altLang="en-US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유능한</a:t>
            </a:r>
            <a:r>
              <a:rPr lang="en-US" altLang="ko-KR" sz="4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  <a:endParaRPr lang="en-US" altLang="ko-KR" sz="45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06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00065 0.675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33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24275" y="12858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781050" y="133334"/>
            <a:ext cx="10629899" cy="628651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</p:txBody>
      </p:sp>
      <p:sp>
        <p:nvSpPr>
          <p:cNvPr id="20" name="TextBox 19"/>
          <p:cNvSpPr txBox="1"/>
          <p:nvPr/>
        </p:nvSpPr>
        <p:spPr>
          <a:xfrm>
            <a:off x="8614426" y="4430248"/>
            <a:ext cx="257314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안예림 창원대학교</a:t>
            </a:r>
            <a:endParaRPr lang="ko-KR" altLang="en-US" sz="25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611220" y="1718824"/>
            <a:ext cx="257634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신혜원 대구대학교</a:t>
            </a:r>
            <a:endParaRPr lang="ko-KR" altLang="en-US" sz="25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71492" y="3950538"/>
            <a:ext cx="2287806" cy="43088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200" b="1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김규동 경상대학교</a:t>
            </a:r>
            <a:endParaRPr lang="ko-KR" altLang="en-US" sz="22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39716" y="4604133"/>
            <a:ext cx="256672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서상훈 경상대학교</a:t>
            </a:r>
            <a:endParaRPr lang="ko-KR" altLang="en-US" sz="25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11012" y="1735311"/>
            <a:ext cx="257314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김한슬 창원대학교</a:t>
            </a:r>
            <a:endParaRPr lang="ko-KR" altLang="en-US" sz="25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339" y="1742645"/>
            <a:ext cx="560766" cy="56076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4145965"/>
            <a:ext cx="1542982" cy="144518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5901" y="2345699"/>
            <a:ext cx="1555750" cy="155575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0333" y="4094173"/>
            <a:ext cx="1496974" cy="149697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298" y="1418519"/>
            <a:ext cx="1518009" cy="1554718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630" y="1387117"/>
            <a:ext cx="1586120" cy="15861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37476" y="400268"/>
            <a:ext cx="243207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5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팀원 소개</a:t>
            </a:r>
            <a:endParaRPr lang="ko-KR" altLang="en-US" sz="45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30" name="직선 연결선 29"/>
          <p:cNvCxnSpPr/>
          <p:nvPr/>
        </p:nvCxnSpPr>
        <p:spPr>
          <a:xfrm>
            <a:off x="1323975" y="396649"/>
            <a:ext cx="249266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1337476" y="1185098"/>
            <a:ext cx="2492665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351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24275" y="12858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781050" y="133334"/>
            <a:ext cx="10629899" cy="6286515"/>
          </a:xfrm>
          <a:prstGeom prst="rect">
            <a:avLst/>
          </a:prstGeom>
          <a:solidFill>
            <a:schemeClr val="bg2">
              <a:lumMod val="90000"/>
              <a:alpha val="75000"/>
            </a:schemeClr>
          </a:solidFill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1337476" y="400268"/>
            <a:ext cx="249619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5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Contents</a:t>
            </a:r>
            <a:endParaRPr lang="ko-KR" altLang="en-US" sz="45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cxnSp>
        <p:nvCxnSpPr>
          <p:cNvPr id="30" name="직선 연결선 29"/>
          <p:cNvCxnSpPr/>
          <p:nvPr/>
        </p:nvCxnSpPr>
        <p:spPr>
          <a:xfrm>
            <a:off x="1323975" y="396649"/>
            <a:ext cx="249266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1337476" y="1185098"/>
            <a:ext cx="2492665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5943600" y="1266092"/>
            <a:ext cx="19050" cy="4448908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680718" y="1763486"/>
            <a:ext cx="364827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0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추진 개요</a:t>
            </a: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30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데이터 분석</a:t>
            </a: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30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모델 수립</a:t>
            </a: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30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결론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55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24275" y="12858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781050" y="133334"/>
            <a:ext cx="10629899" cy="6286515"/>
          </a:xfrm>
          <a:prstGeom prst="rect">
            <a:avLst/>
          </a:prstGeom>
          <a:solidFill>
            <a:schemeClr val="bg2">
              <a:lumMod val="90000"/>
              <a:alpha val="75000"/>
            </a:schemeClr>
          </a:solidFill>
          <a:ln w="698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1337476" y="400268"/>
            <a:ext cx="249619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5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Contents</a:t>
            </a:r>
            <a:endParaRPr lang="ko-KR" altLang="en-US" sz="45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cxnSp>
        <p:nvCxnSpPr>
          <p:cNvPr id="30" name="직선 연결선 29"/>
          <p:cNvCxnSpPr/>
          <p:nvPr/>
        </p:nvCxnSpPr>
        <p:spPr>
          <a:xfrm>
            <a:off x="1323975" y="396649"/>
            <a:ext cx="249266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1337476" y="1185098"/>
            <a:ext cx="2492665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5943600" y="1266092"/>
            <a:ext cx="19050" cy="4448908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680718" y="1763486"/>
            <a:ext cx="364827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0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추진 개요</a:t>
            </a: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30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데이터 분석</a:t>
            </a: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30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모델 수립</a:t>
            </a: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3000" b="1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3000" b="1" dirty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결론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4362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 animBg="1"/>
      <p:bldP spid="11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98445" y="11144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0" y="-1191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75000"/>
            </a:schemeClr>
          </a:solidFill>
          <a:ln w="698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411646" y="228818"/>
            <a:ext cx="49263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추진 개요 </a:t>
            </a:r>
            <a:r>
              <a:rPr lang="en-US" altLang="ko-KR" sz="4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1. </a:t>
            </a:r>
            <a:r>
              <a:rPr lang="ko-KR" altLang="en-US" sz="40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현황파악</a:t>
            </a:r>
            <a:endParaRPr lang="ko-KR" altLang="en-US" sz="40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cxnSp>
        <p:nvCxnSpPr>
          <p:cNvPr id="30" name="직선 연결선 29"/>
          <p:cNvCxnSpPr/>
          <p:nvPr/>
        </p:nvCxnSpPr>
        <p:spPr>
          <a:xfrm>
            <a:off x="398145" y="225199"/>
            <a:ext cx="5476875" cy="3619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398145" y="936704"/>
            <a:ext cx="5463374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5943601" y="1266092"/>
            <a:ext cx="12796" cy="5295712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26" y="1368847"/>
            <a:ext cx="4469374" cy="46638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62497" y="1413041"/>
            <a:ext cx="56268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마산구항 방재 언덕</a:t>
            </a:r>
            <a:r>
              <a:rPr lang="en-US" altLang="ko-KR" sz="24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, </a:t>
            </a:r>
            <a:r>
              <a:rPr lang="ko-KR" altLang="en-US" sz="24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불법 주정차로 가득 차</a:t>
            </a:r>
            <a:endParaRPr lang="ko-KR" altLang="en-US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51277" y="1853089"/>
            <a:ext cx="4145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대형 트럭과 활어차 등 </a:t>
            </a:r>
            <a:r>
              <a:rPr lang="en-US" altLang="ko-KR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10</a:t>
            </a:r>
            <a:r>
              <a:rPr lang="ko-KR" altLang="en-US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대</a:t>
            </a:r>
            <a:r>
              <a:rPr lang="en-US" altLang="ko-KR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</a:t>
            </a:r>
          </a:p>
          <a:p>
            <a:r>
              <a:rPr lang="ko-KR" altLang="en-US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일반 승용차와 대형버스</a:t>
            </a:r>
            <a:r>
              <a:rPr lang="en-US" altLang="ko-KR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굴삭기</a:t>
            </a:r>
            <a:r>
              <a:rPr lang="en-US" altLang="ko-KR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… </a:t>
            </a:r>
            <a:r>
              <a:rPr lang="ko-KR" altLang="en-US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총 </a:t>
            </a:r>
            <a:r>
              <a:rPr lang="en-US" altLang="ko-KR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20</a:t>
            </a:r>
            <a:r>
              <a:rPr lang="ko-KR" altLang="en-US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대</a:t>
            </a:r>
            <a:endParaRPr lang="ko-KR" altLang="en-US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788341"/>
            <a:ext cx="1030510" cy="103051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461" y="2461101"/>
            <a:ext cx="956734" cy="95673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12684" y="3471584"/>
            <a:ext cx="105028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어민 </a:t>
            </a:r>
            <a:r>
              <a:rPr lang="en-US" altLang="ko-KR" sz="13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</a:t>
            </a:r>
            <a:r>
              <a:rPr lang="ko-KR" altLang="en-US" sz="13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씨</a:t>
            </a:r>
            <a:r>
              <a:rPr lang="en-US" altLang="ko-KR" sz="13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(40)</a:t>
            </a:r>
            <a:endParaRPr lang="ko-KR" altLang="en-US" sz="13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049141" y="2728742"/>
            <a:ext cx="482215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“ </a:t>
            </a:r>
            <a:r>
              <a:rPr lang="ko-KR" altLang="en-US" sz="1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대형차량의 불법 주정차로 이 일대가 차고지로 전락했다</a:t>
            </a:r>
            <a:r>
              <a:rPr lang="en-US" altLang="ko-KR" sz="1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”</a:t>
            </a:r>
            <a:endParaRPr lang="ko-KR" altLang="en-US" sz="15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46242" y="3970322"/>
            <a:ext cx="6109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창원시내 </a:t>
            </a:r>
            <a:r>
              <a:rPr lang="en-US" altLang="ko-KR" sz="24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‘</a:t>
            </a:r>
            <a:r>
              <a:rPr lang="ko-KR" altLang="en-US" sz="24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버스정류장</a:t>
            </a:r>
            <a:r>
              <a:rPr lang="en-US" altLang="ko-KR" sz="24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’ </a:t>
            </a:r>
            <a:r>
              <a:rPr lang="ko-KR" altLang="en-US" sz="2400" dirty="0" smtClean="0"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주변 주정차 단속 안하나</a:t>
            </a:r>
            <a:endParaRPr lang="ko-KR" altLang="en-US" sz="2400" dirty="0"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35022" y="4410370"/>
            <a:ext cx="5243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주차 단속 미흡으로 도로변에 무분별하게 불법 주정차</a:t>
            </a:r>
            <a:endParaRPr lang="ko-KR" altLang="en-US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76126" y="6006050"/>
            <a:ext cx="140615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버스 기사 </a:t>
            </a:r>
            <a:r>
              <a:rPr lang="en-US" altLang="ko-KR" sz="13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</a:t>
            </a:r>
            <a:r>
              <a:rPr lang="ko-KR" altLang="en-US" sz="13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씨</a:t>
            </a:r>
            <a:r>
              <a:rPr lang="en-US" altLang="ko-KR" sz="13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(55)</a:t>
            </a:r>
            <a:endParaRPr lang="ko-KR" altLang="en-US" sz="13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49141" y="5135271"/>
            <a:ext cx="44422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“ </a:t>
            </a:r>
            <a:r>
              <a:rPr lang="ko-KR" altLang="en-US" sz="1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버스 정류장 바로 앞에까지 불법 주차를 해 놓은 탓에</a:t>
            </a:r>
            <a:endParaRPr lang="en-US" altLang="ko-KR" sz="1500" dirty="0" smtClean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ko-KR" altLang="en-US" sz="1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승객들 승 하차에 어려움이 많다</a:t>
            </a:r>
            <a:r>
              <a:rPr lang="en-US" altLang="ko-KR" sz="15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”</a:t>
            </a:r>
            <a:endParaRPr lang="ko-KR" altLang="en-US" sz="15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316" y="5464398"/>
            <a:ext cx="493878" cy="49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15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096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Words>163</Words>
  <Application>Microsoft Office PowerPoint</Application>
  <PresentationFormat>와이드스크린</PresentationFormat>
  <Paragraphs>48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08서울남산체 B</vt:lpstr>
      <vt:lpstr>08서울남산체 EB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NT900X5L</dc:creator>
  <cp:lastModifiedBy>NT900X5L</cp:lastModifiedBy>
  <cp:revision>24</cp:revision>
  <dcterms:created xsi:type="dcterms:W3CDTF">2019-08-08T17:20:50Z</dcterms:created>
  <dcterms:modified xsi:type="dcterms:W3CDTF">2019-08-09T13:16:36Z</dcterms:modified>
</cp:coreProperties>
</file>

<file path=docProps/thumbnail.jpeg>
</file>